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7" r:id="rId3"/>
    <p:sldId id="264" r:id="rId4"/>
    <p:sldId id="272" r:id="rId5"/>
    <p:sldId id="273" r:id="rId6"/>
    <p:sldId id="274" r:id="rId7"/>
    <p:sldId id="275" r:id="rId8"/>
    <p:sldId id="276" r:id="rId9"/>
    <p:sldId id="279" r:id="rId10"/>
    <p:sldId id="27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879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fnicholls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ircuit board&#10;&#10;Description generated with very high confidence">
            <a:extLst>
              <a:ext uri="{FF2B5EF4-FFF2-40B4-BE49-F238E27FC236}">
                <a16:creationId xmlns:a16="http://schemas.microsoft.com/office/drawing/2014/main" id="{DD902B4D-1131-4732-A08F-BB32DE3E74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3275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1727"/>
            <a:ext cx="7772400" cy="1470025"/>
          </a:xfrm>
        </p:spPr>
        <p:txBody>
          <a:bodyPr>
            <a:normAutofit/>
          </a:bodyPr>
          <a:lstStyle/>
          <a:p>
            <a:r>
              <a:rPr lang="en-GB" sz="6000" dirty="0">
                <a:solidFill>
                  <a:schemeClr val="bg1">
                    <a:lumMod val="85000"/>
                  </a:schemeClr>
                </a:solidFill>
              </a:rPr>
              <a:t>7 Segment Displays</a:t>
            </a:r>
            <a:r>
              <a:rPr lang="en-GB" sz="4800" dirty="0">
                <a:solidFill>
                  <a:schemeClr val="bg1">
                    <a:lumMod val="85000"/>
                  </a:schemeClr>
                </a:solidFill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45629" y="6172200"/>
            <a:ext cx="2667000" cy="457200"/>
          </a:xfrm>
        </p:spPr>
        <p:txBody>
          <a:bodyPr/>
          <a:lstStyle/>
          <a:p>
            <a:pPr algn="r"/>
            <a:r>
              <a:rPr lang="en-GB" sz="1800" dirty="0">
                <a:hlinkClick r:id="rId3"/>
              </a:rPr>
              <a:t>www.pfnicholls.com</a:t>
            </a:r>
            <a:endParaRPr lang="en-GB" sz="1800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4114800"/>
            <a:ext cx="861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AIM: To appreciate how to use a 7 Segment Display</a:t>
            </a:r>
          </a:p>
          <a:p>
            <a:endParaRPr lang="en-GB" sz="2400" dirty="0">
              <a:solidFill>
                <a:srgbClr val="002060"/>
              </a:solidFill>
            </a:endParaRPr>
          </a:p>
          <a:p>
            <a:r>
              <a:rPr lang="en-GB" sz="2400" dirty="0">
                <a:solidFill>
                  <a:srgbClr val="002060"/>
                </a:solidFill>
              </a:rPr>
              <a:t>PRIOR KNOWLEDGE: Diodes, Resistors</a:t>
            </a:r>
          </a:p>
          <a:p>
            <a:r>
              <a:rPr lang="en-GB" sz="2400" dirty="0">
                <a:solidFill>
                  <a:srgbClr val="00206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Displaying Letters – Lower Case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5181601"/>
            <a:ext cx="8229600" cy="132261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Text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3DEC53-796A-4D63-B3B5-A813387A75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95399"/>
            <a:ext cx="8229600" cy="3679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792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Summary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524000"/>
            <a:ext cx="8229600" cy="506520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A 7 Segment display is a series of LEDs arranged to make letters and numbers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There are 8 LEDs including the decimal point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A display decoder is usually used to convert binary (for example) into the correct outputs for the display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Common cathode displays have a common cathode connected to ground and each segment is made HIGH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Common anode displays have a common anode connected to positive and each segment is made LOW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Each LED needs a series resistor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Numbers, some upper case letters and some upper case letters can be displayed</a:t>
            </a:r>
          </a:p>
        </p:txBody>
      </p:sp>
    </p:spTree>
    <p:extLst>
      <p:ext uri="{BB962C8B-B14F-4D97-AF65-F5344CB8AC3E}">
        <p14:creationId xmlns:p14="http://schemas.microsoft.com/office/powerpoint/2010/main" val="585323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Questions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524000"/>
            <a:ext cx="8229600" cy="50652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How many LEDs are in a 7 segment display?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How many connections does a 7 segment display have?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Which numbers can be confused with letters?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Why are series resistors needed?</a:t>
            </a:r>
          </a:p>
        </p:txBody>
      </p:sp>
    </p:spTree>
    <p:extLst>
      <p:ext uri="{BB962C8B-B14F-4D97-AF65-F5344CB8AC3E}">
        <p14:creationId xmlns:p14="http://schemas.microsoft.com/office/powerpoint/2010/main" val="32446179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Answers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524000"/>
            <a:ext cx="8229600" cy="5087368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8 including the decimal place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9, these being the 8 LEDs and the common pin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1	confused with lower case l</a:t>
            </a:r>
          </a:p>
          <a:p>
            <a:pPr marL="914400" lvl="1" indent="-457200">
              <a:spcAft>
                <a:spcPts val="1200"/>
              </a:spcAft>
              <a:buAutoNum type="arabicPlain" startAt="6"/>
            </a:pPr>
            <a:r>
              <a:rPr lang="en-GB" sz="2400" dirty="0"/>
              <a:t>confused with lower case b if the tails are not used</a:t>
            </a:r>
          </a:p>
          <a:p>
            <a:pPr marL="914400" lvl="1" indent="-457200">
              <a:spcAft>
                <a:spcPts val="1200"/>
              </a:spcAft>
              <a:buAutoNum type="arabicPlain" startAt="9"/>
            </a:pPr>
            <a:r>
              <a:rPr lang="en-GB" sz="2400" dirty="0"/>
              <a:t>confused with lower case g if the tails are used</a:t>
            </a:r>
          </a:p>
          <a:p>
            <a:pPr lvl="1">
              <a:spcAft>
                <a:spcPts val="1200"/>
              </a:spcAft>
            </a:pPr>
            <a:r>
              <a:rPr lang="en-GB" sz="2400" dirty="0"/>
              <a:t>0	confused with upper case O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To limit the current. The segments of the display are just normal LEDs and need to be used in the same way</a:t>
            </a:r>
          </a:p>
        </p:txBody>
      </p:sp>
    </p:spTree>
    <p:extLst>
      <p:ext uri="{BB962C8B-B14F-4D97-AF65-F5344CB8AC3E}">
        <p14:creationId xmlns:p14="http://schemas.microsoft.com/office/powerpoint/2010/main" val="4202979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Introduction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114800" y="1371600"/>
            <a:ext cx="4572000" cy="5105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7 segment display is an arrangement of 7 LEDs and a separate LED for the decimal place.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The display can form the digits 0-9 to display decimal numbers and can also form the letters A-F allowing Hexadecimal to be displayed.</a:t>
            </a:r>
          </a:p>
        </p:txBody>
      </p:sp>
      <p:pic>
        <p:nvPicPr>
          <p:cNvPr id="1026" name="Picture 2" descr="7 Segment Display">
            <a:extLst>
              <a:ext uri="{FF2B5EF4-FFF2-40B4-BE49-F238E27FC236}">
                <a16:creationId xmlns:a16="http://schemas.microsoft.com/office/drawing/2014/main" id="{B495BBBD-0736-4996-86C1-E5FC19E543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95400"/>
            <a:ext cx="3505200" cy="5187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6034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Introduction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114800" y="1371600"/>
            <a:ext cx="4572000" cy="5105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7 Segment displays come in different sizes and colours and have different forward bias voltages depending on how many LEDs make up each segment.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There are two types of display available - common cathode and common anode.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The number "S</a:t>
            </a:r>
            <a:r>
              <a:rPr lang="en-GB" sz="2400" b="1" dirty="0"/>
              <a:t>C</a:t>
            </a:r>
            <a:r>
              <a:rPr lang="en-GB" sz="2400" dirty="0"/>
              <a:t>52" on the 7 segment display shown means it is a common </a:t>
            </a:r>
            <a:r>
              <a:rPr lang="en-GB" sz="2400" b="1" dirty="0"/>
              <a:t>C</a:t>
            </a:r>
            <a:r>
              <a:rPr lang="en-GB" sz="2400" dirty="0"/>
              <a:t>athode display.</a:t>
            </a:r>
          </a:p>
        </p:txBody>
      </p:sp>
      <p:pic>
        <p:nvPicPr>
          <p:cNvPr id="1026" name="Picture 2" descr="7 Segment Display">
            <a:extLst>
              <a:ext uri="{FF2B5EF4-FFF2-40B4-BE49-F238E27FC236}">
                <a16:creationId xmlns:a16="http://schemas.microsoft.com/office/drawing/2014/main" id="{B495BBBD-0736-4996-86C1-E5FC19E543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95400"/>
            <a:ext cx="3505200" cy="5187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Connections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3352800" y="1371600"/>
            <a:ext cx="5334000" cy="5105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LEDs in a 7 Segment Display usually need a series resistor.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7 Segment Displays are usually used with some form of counter and may need a decoder so that the correct segments are illuminated for each corresponding number, letter or symbol.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The diagram shows the connections for a typical 7 segment display</a:t>
            </a:r>
          </a:p>
        </p:txBody>
      </p:sp>
      <p:pic>
        <p:nvPicPr>
          <p:cNvPr id="2050" name="Picture 2" descr="7 Segment Display">
            <a:extLst>
              <a:ext uri="{FF2B5EF4-FFF2-40B4-BE49-F238E27FC236}">
                <a16:creationId xmlns:a16="http://schemas.microsoft.com/office/drawing/2014/main" id="{BB0EB2F2-2204-4A1B-991A-DD03D5FC78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2362200" cy="5224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4622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Common Cathode Displays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657601"/>
            <a:ext cx="8229600" cy="2873828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In a Common Cathode 7 Segment Display the cathodes of all eight LEDs are connected to a common pin which should be  connected to 0 V.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Each separate segment of the display should have its own series resistor.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Each segment is made HIGH to illuminate the display. The display driver must be able to source current to the LEDs.</a:t>
            </a:r>
          </a:p>
        </p:txBody>
      </p:sp>
      <p:pic>
        <p:nvPicPr>
          <p:cNvPr id="3074" name="Picture 2" descr="common cathode">
            <a:extLst>
              <a:ext uri="{FF2B5EF4-FFF2-40B4-BE49-F238E27FC236}">
                <a16:creationId xmlns:a16="http://schemas.microsoft.com/office/drawing/2014/main" id="{0ABC28E2-E4CC-42C9-A375-67E6FFE608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027" y="1360831"/>
            <a:ext cx="5961945" cy="2068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831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Common Anode Displays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886200"/>
            <a:ext cx="8229600" cy="277041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In a 'Common Anode' 7 Segment Display, all eight anodes are connected to a common pin which is connected to the positive supply.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Each segment is connected separately to 0 V (made LOW) using a series resistor to illuminate the display. The display driver must be able to sink current from the LEDs.</a:t>
            </a:r>
          </a:p>
          <a:p>
            <a:pPr>
              <a:spcAft>
                <a:spcPts val="1200"/>
              </a:spcAft>
            </a:pPr>
            <a:endParaRPr lang="en-GB" sz="2400" dirty="0"/>
          </a:p>
          <a:p>
            <a:pPr>
              <a:spcAft>
                <a:spcPts val="1200"/>
              </a:spcAft>
            </a:pPr>
            <a:endParaRPr lang="en-GB" sz="2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DA7503-5CC1-4E20-B837-2B36158B42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7248" y="1295400"/>
            <a:ext cx="5989504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604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Displaying Numbers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5181600"/>
            <a:ext cx="8229600" cy="14478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truth tables show how each number is formed by illuminating the appropriate segments.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The 1 is right justified and the 6 and 9 do not have tails.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31207BF-6950-44E1-8511-326CC2E101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642" y="1295399"/>
            <a:ext cx="8224158" cy="367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601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Displaying Hexadecimal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5257800"/>
            <a:ext cx="8229600" cy="152400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Hexadecimal can be displayed on a 7 Segment Display BUT the 6 (and 9 for consistency) must have tails so that the letter "b" can be displayed and distinguished from a "6". The letters are displayed as A b C d E F.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86E63B-B224-473D-9C7C-AB6F60822B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95400"/>
            <a:ext cx="8229600" cy="36966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8F6AAA3-330F-48BF-904D-F3D6376186EA}"/>
              </a:ext>
            </a:extLst>
          </p:cNvPr>
          <p:cNvSpPr txBox="1"/>
          <p:nvPr/>
        </p:nvSpPr>
        <p:spPr>
          <a:xfrm>
            <a:off x="5410200" y="3200400"/>
            <a:ext cx="3276600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dirty="0"/>
              <a:t>Hexadecimal is a number system that uses the numbers 0 to 9 and the letter A to F to give 16 different values.</a:t>
            </a:r>
          </a:p>
        </p:txBody>
      </p:sp>
    </p:spTree>
    <p:extLst>
      <p:ext uri="{BB962C8B-B14F-4D97-AF65-F5344CB8AC3E}">
        <p14:creationId xmlns:p14="http://schemas.microsoft.com/office/powerpoint/2010/main" val="3093216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Displaying Letters – Upper Case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5181600"/>
            <a:ext cx="8229600" cy="1523999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Other letters can be displayed with a 7 Segment Display such as "y" and "n" which is useful for Yes / No (y/n).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Some letters are identical to numbers and so have to be used appropriately.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FAD1F7-CEDE-4DF6-BF2E-0323E20268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06100"/>
            <a:ext cx="8229600" cy="369368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594C2FC-B522-430F-A4E9-DF550851E733}"/>
              </a:ext>
            </a:extLst>
          </p:cNvPr>
          <p:cNvSpPr txBox="1"/>
          <p:nvPr/>
        </p:nvSpPr>
        <p:spPr>
          <a:xfrm>
            <a:off x="3733800" y="3276600"/>
            <a:ext cx="495300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sz="2400" dirty="0"/>
              <a:t>Common letters, in addition to those used for Hexadecimal, can be either upper or lower case.</a:t>
            </a:r>
          </a:p>
        </p:txBody>
      </p:sp>
    </p:spTree>
    <p:extLst>
      <p:ext uri="{BB962C8B-B14F-4D97-AF65-F5344CB8AC3E}">
        <p14:creationId xmlns:p14="http://schemas.microsoft.com/office/powerpoint/2010/main" val="163081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</TotalTime>
  <Words>704</Words>
  <Application>Microsoft Office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7 Segment Displays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</dc:creator>
  <cp:lastModifiedBy>Paul Nicholls</cp:lastModifiedBy>
  <cp:revision>34</cp:revision>
  <dcterms:created xsi:type="dcterms:W3CDTF">2006-08-16T00:00:00Z</dcterms:created>
  <dcterms:modified xsi:type="dcterms:W3CDTF">2022-05-07T08:36:50Z</dcterms:modified>
  <cp:contentStatus/>
</cp:coreProperties>
</file>